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6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CFA0-D62D-4ADD-820B-EB00B1461941}" type="datetimeFigureOut">
              <a:rPr lang="cs-CZ" smtClean="0"/>
              <a:t>8. 2. 2016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D9D2-06FD-444C-872F-CEB5F71FEF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4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5CD5-A55F-4408-9A64-22493F0586A3}" type="datetimeFigureOut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9649-839A-4192-9285-1C62772685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4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98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73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1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37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35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47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62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363686"/>
            <a:ext cx="3094264" cy="1909762"/>
          </a:xfrm>
        </p:spPr>
        <p:txBody>
          <a:bodyPr anchor="t">
            <a:normAutofit/>
          </a:bodyPr>
          <a:lstStyle>
            <a:lvl1pPr algn="l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5363934"/>
            <a:ext cx="4408714" cy="63681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89DA-372C-479A-8E01-7F71D8DCC8B4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80" y="0"/>
            <a:ext cx="5853792" cy="938893"/>
          </a:xfrm>
        </p:spPr>
        <p:txBody>
          <a:bodyPr anchor="t"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179" y="1074510"/>
            <a:ext cx="6776357" cy="504054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344-0BEA-4456-A37E-4260B570603F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8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870EAD8-9685-48FB-8E14-F32CDB34090B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6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50" y="3363686"/>
            <a:ext cx="3295650" cy="1909762"/>
          </a:xfrm>
        </p:spPr>
        <p:txBody>
          <a:bodyPr/>
          <a:lstStyle/>
          <a:p>
            <a:r>
              <a:rPr lang="cs-CZ" dirty="0" smtClean="0"/>
              <a:t>Grafické systémy II.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Rámové konstrukce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 Roman Fousek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5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cs-CZ" dirty="0" smtClean="0"/>
              <a:t>.  umístění profilů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7.  hrubý model připravený k úpravám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118632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25600"/>
            <a:ext cx="6776357" cy="5095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3600" dirty="0" smtClean="0"/>
              <a:t>Úpravy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195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1866900"/>
            <a:ext cx="622300" cy="170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Umožňuje měnit již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vložené profily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267200" y="4276586"/>
            <a:ext cx="956130" cy="295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15" y="4276586"/>
            <a:ext cx="2811522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2110740"/>
            <a:ext cx="642620" cy="1457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257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Vytváří </a:t>
            </a:r>
            <a:r>
              <a:rPr lang="cs-CZ" sz="2000" b="1" dirty="0" err="1" smtClean="0">
                <a:solidFill>
                  <a:srgbClr val="FF0000"/>
                </a:solidFill>
              </a:rPr>
              <a:t>pokosový</a:t>
            </a:r>
            <a:r>
              <a:rPr lang="cs-CZ" sz="2000" b="1" dirty="0" smtClean="0">
                <a:solidFill>
                  <a:srgbClr val="FF0000"/>
                </a:solidFill>
              </a:rPr>
              <a:t> spoj mezi dvěma profily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267200" y="4276586"/>
            <a:ext cx="956130" cy="295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759" y="4128987"/>
            <a:ext cx="2968901" cy="21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2324100"/>
            <a:ext cx="660400" cy="1244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2577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Přizpůsobí zakončení jednoho profilu druhému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267200" y="4276586"/>
            <a:ext cx="956130" cy="295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759" y="4152447"/>
            <a:ext cx="2968901" cy="21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1892300"/>
            <a:ext cx="14478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855305" y="3568700"/>
            <a:ext cx="2996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Přizpůsobení jednoho profilu druhému pouhým prodloužením/zkrácením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851400" y="4439478"/>
            <a:ext cx="371930" cy="132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759" y="4074328"/>
            <a:ext cx="2968901" cy="22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2114550"/>
            <a:ext cx="1416050" cy="1454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257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Prodloužení/zkrácení jednoho nebo více profilů ke zvolené ploše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495800" y="4371975"/>
            <a:ext cx="727530" cy="200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758" y="4237230"/>
            <a:ext cx="2968901" cy="20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2352675"/>
            <a:ext cx="1406525" cy="1216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257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Prodlouží/zkrátí jeden nebo oba konce profilu o zadanou hodnotu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514850" y="4362450"/>
            <a:ext cx="708480" cy="209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4154917"/>
            <a:ext cx="31337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3403600" y="1885950"/>
            <a:ext cx="3054350" cy="16827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62630" y="3568700"/>
            <a:ext cx="257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Vložení profilů s parametry definovanými podle již použitých profilů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 flipH="1" flipV="1">
            <a:off x="4739640" y="4429125"/>
            <a:ext cx="483690" cy="143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4230419"/>
            <a:ext cx="3281362" cy="18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</a:t>
            </a:r>
            <a:r>
              <a:rPr lang="cs-CZ" b="1" dirty="0" smtClean="0"/>
              <a:t>systémy </a:t>
            </a:r>
            <a:r>
              <a:rPr lang="cs-CZ" b="1" dirty="0"/>
              <a:t>II</a:t>
            </a:r>
            <a:r>
              <a:rPr lang="cs-CZ" b="1" dirty="0" smtClean="0"/>
              <a:t>.</a:t>
            </a:r>
            <a:br>
              <a:rPr lang="cs-CZ" b="1" dirty="0" smtClean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25600"/>
            <a:ext cx="6776357" cy="5095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3600" dirty="0" smtClean="0"/>
              <a:t>Postup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488734"/>
            <a:ext cx="5895975" cy="1076325"/>
          </a:xfrm>
          <a:prstGeom prst="rect">
            <a:avLst/>
          </a:prstGeom>
        </p:spPr>
      </p:pic>
      <p:cxnSp>
        <p:nvCxnSpPr>
          <p:cNvPr id="10" name="Přímá spojnice 9"/>
          <p:cNvCxnSpPr>
            <a:stCxn id="14" idx="0"/>
          </p:cNvCxnSpPr>
          <p:nvPr/>
        </p:nvCxnSpPr>
        <p:spPr>
          <a:xfrm flipV="1">
            <a:off x="5256734" y="2093844"/>
            <a:ext cx="2336762" cy="2349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657600" y="4443343"/>
            <a:ext cx="3198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Analýza rámových konstrukcí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(statická a modální analýza)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Hotový model s již upravenými konci profilů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25600"/>
            <a:ext cx="6776357" cy="5095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3600" dirty="0" smtClean="0"/>
              <a:t>Příklady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63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9530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Svařovaný stůl</a:t>
            </a:r>
          </a:p>
        </p:txBody>
      </p:sp>
    </p:spTree>
    <p:extLst>
      <p:ext uri="{BB962C8B-B14F-4D97-AF65-F5344CB8AC3E}">
        <p14:creationId xmlns:p14="http://schemas.microsoft.com/office/powerpoint/2010/main" val="2551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9530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Teleskopický výtah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9530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Svařovaný rám automobilu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45180" y="2233779"/>
            <a:ext cx="6776357" cy="495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dirty="0" smtClean="0"/>
              <a:t>Děkuji za pozornost</a:t>
            </a:r>
          </a:p>
        </p:txBody>
      </p:sp>
      <p:pic>
        <p:nvPicPr>
          <p:cNvPr id="1026" name="Picture 2" descr="https://encrypted-tbn0.gstatic.com/images?q=tbn:ANd9GcTHHgBgpIEzpi_QpmFE4djM2DPkCzBV0o37pkcDa9-jNRnRJrlu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27" y="3084180"/>
            <a:ext cx="2677861" cy="18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1.  vytvoření a uložení náčrtu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955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2.  vložení náčrtu do sestavy a uložení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118632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cs-CZ" dirty="0"/>
              <a:t>p</a:t>
            </a:r>
            <a:r>
              <a:rPr lang="cs-CZ" dirty="0" smtClean="0"/>
              <a:t>řepnutí se do karty Návrh</a:t>
            </a:r>
          </a:p>
          <a:p>
            <a:pPr marL="514350" indent="-514350">
              <a:buAutoNum type="arabicPeriod" startAt="3"/>
            </a:pPr>
            <a:endParaRPr lang="cs-CZ" dirty="0"/>
          </a:p>
          <a:p>
            <a:pPr marL="514350" indent="-514350">
              <a:buAutoNum type="arabicPeriod" startAt="3"/>
            </a:pPr>
            <a:endParaRPr lang="cs-CZ" dirty="0" smtClean="0"/>
          </a:p>
          <a:p>
            <a:pPr marL="514350" indent="-514350">
              <a:buAutoNum type="arabicPeriod" startAt="3"/>
            </a:pPr>
            <a:endParaRPr lang="cs-CZ" dirty="0"/>
          </a:p>
          <a:p>
            <a:pPr marL="514350" indent="-514350">
              <a:buAutoNum type="arabicPeriod" startAt="3"/>
            </a:pPr>
            <a:endParaRPr lang="cs-CZ" dirty="0" smtClean="0"/>
          </a:p>
          <a:p>
            <a:pPr marL="514350" indent="-514350">
              <a:buAutoNum type="arabicPeriod" startAt="3"/>
            </a:pPr>
            <a:r>
              <a:rPr lang="cs-CZ" dirty="0" smtClean="0"/>
              <a:t>volba Vložit rámovou konstrukci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2624137"/>
            <a:ext cx="5895975" cy="1076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69" y="5092700"/>
            <a:ext cx="58959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  Volba parametrů profilů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2" y="2335585"/>
            <a:ext cx="5172075" cy="349567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910409" y="2609142"/>
            <a:ext cx="1844040" cy="2724858"/>
          </a:xfrm>
          <a:prstGeom prst="roundRect">
            <a:avLst>
              <a:gd name="adj" fmla="val 62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811462" y="5920090"/>
            <a:ext cx="187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Volba profilu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a materiálu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  Volba parametrů profilů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2" y="2335585"/>
            <a:ext cx="5172075" cy="349567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4747260" y="2609142"/>
            <a:ext cx="1818639" cy="1741878"/>
          </a:xfrm>
          <a:prstGeom prst="roundRect">
            <a:avLst>
              <a:gd name="adj" fmla="val 62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54400" y="592009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Znázorňuje řez profilem a body, kterými lze vést čáru profilu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  Volba parametrů profilů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2" y="2335585"/>
            <a:ext cx="5172075" cy="349567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6545580" y="2609142"/>
            <a:ext cx="1341120" cy="1917138"/>
          </a:xfrm>
          <a:prstGeom prst="roundRect">
            <a:avLst>
              <a:gd name="adj" fmla="val 62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54400" y="592009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Umožňuje profil posunout od čáry profilu a případně i pootočit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245179" y="1600199"/>
            <a:ext cx="6776357" cy="46196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  Volba parametrů profilů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2" y="2335585"/>
            <a:ext cx="5172075" cy="349567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4749390" y="4815840"/>
            <a:ext cx="1559969" cy="548640"/>
          </a:xfrm>
          <a:prstGeom prst="roundRect">
            <a:avLst>
              <a:gd name="adj" fmla="val 62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54400" y="592009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Definování profilů podle čar nebo mezi dvěma body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2207</TotalTime>
  <Words>306</Words>
  <Application>Microsoft Office PowerPoint</Application>
  <PresentationFormat>Předvádění na obrazovce (4:3)</PresentationFormat>
  <Paragraphs>107</Paragraphs>
  <Slides>26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Office</vt:lpstr>
      <vt:lpstr>Grafické systémy II.  Rámové konstrukce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Postup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Úpravy</vt:lpstr>
      <vt:lpstr>Grafické systémy II. Příklady</vt:lpstr>
      <vt:lpstr>Grafické systémy II. Příklady</vt:lpstr>
      <vt:lpstr>Grafické systémy II. Příklady</vt:lpstr>
      <vt:lpstr>Grafické systémy II. Příklady</vt:lpstr>
      <vt:lpstr>Grafické systémy II.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Jakub_L</dc:creator>
  <cp:lastModifiedBy>Kuba Buba</cp:lastModifiedBy>
  <cp:revision>107</cp:revision>
  <dcterms:created xsi:type="dcterms:W3CDTF">2015-02-24T12:47:35Z</dcterms:created>
  <dcterms:modified xsi:type="dcterms:W3CDTF">2016-02-08T20:24:10Z</dcterms:modified>
</cp:coreProperties>
</file>